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с изменениями и дополнениями.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в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епартамент образования Администрации города Екатеринбурга через официальный портал Екатеринбурга -  </a:t>
            </a:r>
            <a:r>
              <a:rPr lang="ru-RU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екатеринбург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рф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вкладка «жителям», электронная приемная или в управление образования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Верх-</a:t>
            </a:r>
            <a:r>
              <a:rPr lang="ru-RU" sz="19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 (ул. Хомякова, 5а, кабинет                  № 27, время приема: вторник, четверг с 9.00-13.00, среда с 14.00-18.00, телефон 304-12-63);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запросом о наличии свободных мест соответствующей возрастной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в интересующем их дошкольном учреждении.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3"/>
            <a:ext cx="7848872" cy="560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Получив  положительный ответ о наличии свободного места в запрашиваемой дошкольной организации,  родители (законные представители) обращаются в детский сад, который ребенок посещает в настоящий момент с заявлением об отчислении в порядке перевода в принимающую организацию. В заявлении в обязательном порядке указывается Ф.И.О. обучающегося, дата рождения, направленность группы, адрес места жительства  ребенка, наименование принимающей организации, ее адрес.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основании заявления родителей (законных представителей) исходная организация (детский сад, который ребенок посещает в данный момент) в 3-х </a:t>
            </a:r>
            <a:r>
              <a:rPr lang="ru-RU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дневный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срок издает приказ об отчислении обучающегося в порядке перевода с указанием принимающей организации. Исходная организация выдает родителям (законным представителям) личное дело обучающегося, которое представляется в принимающую организацию вместе с заявлением о зачислении и предъявлением оригинала документа, удостоверяющего личность родителя (законного представителя).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приема заявления и личного дела принимающая организация заключает с родителями (законными представителями) договор об образовании по образовательным программам дошкольного образования обучающегося и в течение 3-х рабочих дней после заключения договора издает приказ о зачислении обучающегося в порядке перевода.</a:t>
            </a:r>
          </a:p>
        </p:txBody>
      </p:sp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01.05.2021)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 (с изменениями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дополнениями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826137"/>
              </p:ext>
            </p:extLst>
          </p:nvPr>
        </p:nvGraphicFramePr>
        <p:xfrm>
          <a:off x="827584" y="908720"/>
          <a:ext cx="7632847" cy="5511669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689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1547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 с изменениями и дополнениями.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через официальный портал Екатеринбурга -  екатеринбург. рф, вкладка «жителям», электронная приемная или в управление образования Верх-Исетского района (ул. Хомякова, 5а, кабинет                  № 27, время приема: вторник, четверг с 9.00-13.00, среда с 14.00-18.00, телефон 304-12-63); с запросом о наличии свободных мест соответствующей возрастной категории в интересующем их дошкольном учреждении.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User</cp:lastModifiedBy>
  <cp:revision>38</cp:revision>
  <dcterms:created xsi:type="dcterms:W3CDTF">2016-04-04T07:48:39Z</dcterms:created>
  <dcterms:modified xsi:type="dcterms:W3CDTF">2021-04-09T05:12:54Z</dcterms:modified>
</cp:coreProperties>
</file>