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3" r:id="rId6"/>
    <p:sldId id="264" r:id="rId7"/>
    <p:sldId id="265" r:id="rId8"/>
    <p:sldId id="266" r:id="rId9"/>
    <p:sldId id="259" r:id="rId10"/>
    <p:sldId id="267" r:id="rId11"/>
    <p:sldId id="271" r:id="rId12"/>
    <p:sldId id="277" r:id="rId13"/>
    <p:sldId id="268" r:id="rId14"/>
    <p:sldId id="269" r:id="rId15"/>
    <p:sldId id="278" r:id="rId16"/>
    <p:sldId id="27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1023569-9832-45E0-81E6-59DEF44DB88B}" type="doc">
      <dgm:prSet loTypeId="urn:microsoft.com/office/officeart/2005/8/layout/list1" loCatId="list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7A77F3B4-3B32-47A5-8980-CD374761889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dirty="0">
            <a:solidFill>
              <a:schemeClr val="tx1"/>
            </a:solidFill>
          </a:endParaRPr>
        </a:p>
      </dgm:t>
    </dgm:pt>
    <dgm:pt modelId="{311836F9-CEBA-4EFA-908D-5A2255A4C8A4}" type="parTrans" cxnId="{75999EEE-3A6D-4BFA-99EE-C5E71415F006}">
      <dgm:prSet/>
      <dgm:spPr/>
      <dgm:t>
        <a:bodyPr/>
        <a:lstStyle/>
        <a:p>
          <a:endParaRPr lang="ru-RU"/>
        </a:p>
      </dgm:t>
    </dgm:pt>
    <dgm:pt modelId="{0295EA9E-5998-4762-931A-1593CDF4E28E}" type="sibTrans" cxnId="{75999EEE-3A6D-4BFA-99EE-C5E71415F006}">
      <dgm:prSet/>
      <dgm:spPr/>
      <dgm:t>
        <a:bodyPr/>
        <a:lstStyle/>
        <a:p>
          <a:endParaRPr lang="ru-RU"/>
        </a:p>
      </dgm:t>
    </dgm:pt>
    <dgm:pt modelId="{1C445E4D-1F95-4313-A2BA-BD1E1421364E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dirty="0">
            <a:solidFill>
              <a:schemeClr val="tx1"/>
            </a:solidFill>
          </a:endParaRPr>
        </a:p>
      </dgm:t>
    </dgm:pt>
    <dgm:pt modelId="{E1768B22-A90F-45B3-ADAA-19C3492D5083}" type="parTrans" cxnId="{6F57F144-B8D3-440F-BC04-0F7494B6057A}">
      <dgm:prSet/>
      <dgm:spPr/>
      <dgm:t>
        <a:bodyPr/>
        <a:lstStyle/>
        <a:p>
          <a:endParaRPr lang="ru-RU"/>
        </a:p>
      </dgm:t>
    </dgm:pt>
    <dgm:pt modelId="{7AFA97FC-B4E3-4B9B-B73B-C6A0AB608425}" type="sibTrans" cxnId="{6F57F144-B8D3-440F-BC04-0F7494B6057A}">
      <dgm:prSet/>
      <dgm:spPr/>
      <dgm:t>
        <a:bodyPr/>
        <a:lstStyle/>
        <a:p>
          <a:endParaRPr lang="ru-RU"/>
        </a:p>
      </dgm:t>
    </dgm:pt>
    <dgm:pt modelId="{9B228063-04E5-474D-B48F-19F1A212DB36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dirty="0" smtClean="0">
              <a:solidFill>
                <a:schemeClr val="tx1"/>
              </a:solidFill>
            </a:rPr>
            <a:t>3</a:t>
          </a:r>
          <a:endParaRPr lang="ru-RU" sz="1400" b="1" dirty="0">
            <a:solidFill>
              <a:schemeClr val="tx1"/>
            </a:solidFill>
          </a:endParaRPr>
        </a:p>
      </dgm:t>
    </dgm:pt>
    <dgm:pt modelId="{12950638-F60F-4651-A3DC-B3CB6BAE4FD7}" type="parTrans" cxnId="{E456548D-A984-4C02-89AE-5D2F09BFB034}">
      <dgm:prSet/>
      <dgm:spPr/>
      <dgm:t>
        <a:bodyPr/>
        <a:lstStyle/>
        <a:p>
          <a:endParaRPr lang="ru-RU"/>
        </a:p>
      </dgm:t>
    </dgm:pt>
    <dgm:pt modelId="{A1A934EA-73C8-4C9D-849E-6DF5DF9081E6}" type="sibTrans" cxnId="{E456548D-A984-4C02-89AE-5D2F09BFB034}">
      <dgm:prSet/>
      <dgm:spPr/>
      <dgm:t>
        <a:bodyPr/>
        <a:lstStyle/>
        <a:p>
          <a:endParaRPr lang="ru-RU"/>
        </a:p>
      </dgm:t>
    </dgm:pt>
    <dgm:pt modelId="{1E5FEE76-B222-468D-8CCD-90D1CA5247CD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dirty="0">
            <a:solidFill>
              <a:schemeClr val="tx1"/>
            </a:solidFill>
          </a:endParaRPr>
        </a:p>
      </dgm:t>
    </dgm:pt>
    <dgm:pt modelId="{D3F58848-7377-4F49-8534-9931C3E70468}" type="parTrans" cxnId="{C2E662C2-4F77-4F2C-866A-E15EB875CBEF}">
      <dgm:prSet/>
      <dgm:spPr/>
      <dgm:t>
        <a:bodyPr/>
        <a:lstStyle/>
        <a:p>
          <a:endParaRPr lang="ru-RU"/>
        </a:p>
      </dgm:t>
    </dgm:pt>
    <dgm:pt modelId="{CC705B3F-118B-45F7-9E49-9358008BBC91}" type="sibTrans" cxnId="{C2E662C2-4F77-4F2C-866A-E15EB875CBEF}">
      <dgm:prSet/>
      <dgm:spPr/>
      <dgm:t>
        <a:bodyPr/>
        <a:lstStyle/>
        <a:p>
          <a:endParaRPr lang="ru-RU"/>
        </a:p>
      </dgm:t>
    </dgm:pt>
    <dgm:pt modelId="{8153B174-0F59-4C8C-B4D9-DEA7A1841202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–34</a:t>
          </a:r>
          <a:endParaRPr lang="ru-RU" sz="1400" b="1" dirty="0">
            <a:solidFill>
              <a:schemeClr val="tx1"/>
            </a:solidFill>
          </a:endParaRPr>
        </a:p>
      </dgm:t>
    </dgm:pt>
    <dgm:pt modelId="{160EA896-B8D3-4022-838E-FFC556040699}" type="parTrans" cxnId="{BAF7ED69-23E6-4125-8CF0-2B63884D6A74}">
      <dgm:prSet/>
      <dgm:spPr/>
      <dgm:t>
        <a:bodyPr/>
        <a:lstStyle/>
        <a:p>
          <a:endParaRPr lang="ru-RU"/>
        </a:p>
      </dgm:t>
    </dgm:pt>
    <dgm:pt modelId="{87D12699-BD66-4878-AA0A-5AD3CFCE6FB7}" type="sibTrans" cxnId="{BAF7ED69-23E6-4125-8CF0-2B63884D6A74}">
      <dgm:prSet/>
      <dgm:spPr/>
      <dgm:t>
        <a:bodyPr/>
        <a:lstStyle/>
        <a:p>
          <a:endParaRPr lang="ru-RU"/>
        </a:p>
      </dgm:t>
    </dgm:pt>
    <dgm:pt modelId="{6450D42A-4A1F-41D0-90E7-2E0B77F2302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dirty="0">
            <a:solidFill>
              <a:schemeClr val="tx1"/>
            </a:solidFill>
          </a:endParaRPr>
        </a:p>
      </dgm:t>
    </dgm:pt>
    <dgm:pt modelId="{2E9BC5D1-4DCF-4623-8177-DC3BF098649E}" type="parTrans" cxnId="{9B19009C-162D-44FD-90F4-7B7583D575FE}">
      <dgm:prSet/>
      <dgm:spPr/>
      <dgm:t>
        <a:bodyPr/>
        <a:lstStyle/>
        <a:p>
          <a:endParaRPr lang="ru-RU"/>
        </a:p>
      </dgm:t>
    </dgm:pt>
    <dgm:pt modelId="{3757ABA6-7021-45D6-AD7A-A90C39718C5D}" type="sibTrans" cxnId="{9B19009C-162D-44FD-90F4-7B7583D575FE}">
      <dgm:prSet/>
      <dgm:spPr/>
      <dgm:t>
        <a:bodyPr/>
        <a:lstStyle/>
        <a:p>
          <a:endParaRPr lang="ru-RU"/>
        </a:p>
      </dgm:t>
    </dgm:pt>
    <dgm:pt modelId="{AD7F4815-DAD1-48BA-B6BB-30452A4E67BF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dirty="0">
            <a:solidFill>
              <a:schemeClr val="tx1"/>
            </a:solidFill>
          </a:endParaRPr>
        </a:p>
      </dgm:t>
    </dgm:pt>
    <dgm:pt modelId="{833BAFD6-092D-4EDC-A6C4-2FBC53124DE6}" type="parTrans" cxnId="{D764053E-697A-48D5-97B8-DD6B0ED92C63}">
      <dgm:prSet/>
      <dgm:spPr/>
      <dgm:t>
        <a:bodyPr/>
        <a:lstStyle/>
        <a:p>
          <a:endParaRPr lang="ru-RU"/>
        </a:p>
      </dgm:t>
    </dgm:pt>
    <dgm:pt modelId="{4A6808F2-8FB8-4359-8D0D-4C25EF463438}" type="sibTrans" cxnId="{D764053E-697A-48D5-97B8-DD6B0ED92C63}">
      <dgm:prSet/>
      <dgm:spPr/>
      <dgm:t>
        <a:bodyPr/>
        <a:lstStyle/>
        <a:p>
          <a:endParaRPr lang="ru-RU"/>
        </a:p>
      </dgm:t>
    </dgm:pt>
    <dgm:pt modelId="{994AC0E5-3D6C-441F-A4B5-29EE1839943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dirty="0" err="1" smtClean="0">
              <a:solidFill>
                <a:schemeClr val="tx1"/>
              </a:solidFill>
            </a:rPr>
            <a:t>амблиопией</a:t>
          </a:r>
          <a:r>
            <a:rPr lang="ru-RU" sz="1400" b="0" dirty="0" smtClean="0">
              <a:solidFill>
                <a:schemeClr val="tx1"/>
              </a:solidFill>
            </a:rPr>
            <a:t>, </a:t>
          </a:r>
          <a:r>
            <a:rPr lang="ru-RU" sz="1400" b="0" dirty="0" err="1" smtClean="0">
              <a:solidFill>
                <a:schemeClr val="tx1"/>
              </a:solidFill>
            </a:rPr>
            <a:t>косогазием</a:t>
          </a:r>
          <a:r>
            <a:rPr lang="ru-RU" sz="1400" b="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dirty="0">
            <a:solidFill>
              <a:schemeClr val="tx1"/>
            </a:solidFill>
          </a:endParaRPr>
        </a:p>
      </dgm:t>
    </dgm:pt>
    <dgm:pt modelId="{06EAAE58-8DE0-4EF8-BCBA-6CD5609BE20D}" type="parTrans" cxnId="{B02A40DA-F55D-4081-8E95-2A9A46A47778}">
      <dgm:prSet/>
      <dgm:spPr/>
      <dgm:t>
        <a:bodyPr/>
        <a:lstStyle/>
        <a:p>
          <a:endParaRPr lang="ru-RU"/>
        </a:p>
      </dgm:t>
    </dgm:pt>
    <dgm:pt modelId="{5484F274-44E1-4496-BFBA-8EC1AD80CDEF}" type="sibTrans" cxnId="{B02A40DA-F55D-4081-8E95-2A9A46A47778}">
      <dgm:prSet/>
      <dgm:spPr/>
      <dgm:t>
        <a:bodyPr/>
        <a:lstStyle/>
        <a:p>
          <a:endParaRPr lang="ru-RU"/>
        </a:p>
      </dgm:t>
    </dgm:pt>
    <dgm:pt modelId="{601BF796-D640-47C9-AA85-6625FC29BD23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13, 18, 27, </a:t>
          </a:r>
          <a:r>
            <a:rPr lang="en-US" sz="1400" b="0" dirty="0" smtClean="0">
              <a:solidFill>
                <a:schemeClr val="tx1"/>
              </a:solidFill>
            </a:rPr>
            <a:t>115</a:t>
          </a:r>
          <a:r>
            <a:rPr lang="ru-RU" sz="1400" b="0" dirty="0" smtClean="0">
              <a:solidFill>
                <a:schemeClr val="tx1"/>
              </a:solidFill>
            </a:rPr>
            <a:t>,</a:t>
          </a:r>
          <a:r>
            <a:rPr lang="en-US" sz="1400" b="0" dirty="0" smtClean="0">
              <a:solidFill>
                <a:schemeClr val="tx1"/>
              </a:solidFill>
            </a:rPr>
            <a:t> </a:t>
          </a:r>
          <a:r>
            <a:rPr lang="ru-RU" sz="1400" b="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dirty="0">
            <a:solidFill>
              <a:schemeClr val="tx1"/>
            </a:solidFill>
          </a:endParaRPr>
        </a:p>
      </dgm:t>
    </dgm:pt>
    <dgm:pt modelId="{52896D39-3CBF-4D21-A7D0-4F759C72D711}" type="parTrans" cxnId="{C880F6B8-5869-40A1-B5F1-D4CC4382F78E}">
      <dgm:prSet/>
      <dgm:spPr/>
      <dgm:t>
        <a:bodyPr/>
        <a:lstStyle/>
        <a:p>
          <a:endParaRPr lang="ru-RU"/>
        </a:p>
      </dgm:t>
    </dgm:pt>
    <dgm:pt modelId="{B8B012A1-C3E1-40F6-AE86-395DFDB66E09}" type="sibTrans" cxnId="{C880F6B8-5869-40A1-B5F1-D4CC4382F78E}">
      <dgm:prSet/>
      <dgm:spPr/>
      <dgm:t>
        <a:bodyPr/>
        <a:lstStyle/>
        <a:p>
          <a:endParaRPr lang="ru-RU"/>
        </a:p>
      </dgm:t>
    </dgm:pt>
    <dgm:pt modelId="{9F0775CB-0DCC-4EB0-BD06-A8FACDF86C18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dirty="0">
            <a:solidFill>
              <a:schemeClr val="tx1"/>
            </a:solidFill>
          </a:endParaRPr>
        </a:p>
      </dgm:t>
    </dgm:pt>
    <dgm:pt modelId="{C1312BC3-B59F-439B-B9AE-6D108AA160F9}" type="parTrans" cxnId="{5F537640-F6D3-4814-9A0F-797B86E3F56A}">
      <dgm:prSet/>
      <dgm:spPr/>
      <dgm:t>
        <a:bodyPr/>
        <a:lstStyle/>
        <a:p>
          <a:endParaRPr lang="ru-RU"/>
        </a:p>
      </dgm:t>
    </dgm:pt>
    <dgm:pt modelId="{2C531C93-44F6-49C3-BF31-CC544FC5EBD2}" type="sibTrans" cxnId="{5F537640-F6D3-4814-9A0F-797B86E3F56A}">
      <dgm:prSet/>
      <dgm:spPr/>
      <dgm:t>
        <a:bodyPr/>
        <a:lstStyle/>
        <a:p>
          <a:endParaRPr lang="ru-RU"/>
        </a:p>
      </dgm:t>
    </dgm:pt>
    <dgm:pt modelId="{7C64C731-7F38-40C8-8ED6-9FF80A773707}">
      <dgm:prSet custT="1"/>
      <dgm:spPr/>
      <dgm:t>
        <a:bodyPr/>
        <a:lstStyle/>
        <a:p>
          <a:pPr rtl="0"/>
          <a:r>
            <a:rPr lang="ru-RU" sz="1400" b="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dirty="0">
            <a:solidFill>
              <a:schemeClr val="tx1"/>
            </a:solidFill>
          </a:endParaRPr>
        </a:p>
      </dgm:t>
    </dgm:pt>
    <dgm:pt modelId="{CDDCBFBA-F6B8-4F0A-803E-0B9914B4E1CE}" type="parTrans" cxnId="{411AF6D4-0946-49CE-9E4C-B635C711158C}">
      <dgm:prSet/>
      <dgm:spPr/>
      <dgm:t>
        <a:bodyPr/>
        <a:lstStyle/>
        <a:p>
          <a:endParaRPr lang="ru-RU"/>
        </a:p>
      </dgm:t>
    </dgm:pt>
    <dgm:pt modelId="{24253BB9-BCE5-4483-90F9-C8CEEE371759}" type="sibTrans" cxnId="{411AF6D4-0946-49CE-9E4C-B635C711158C}">
      <dgm:prSet/>
      <dgm:spPr/>
      <dgm:t>
        <a:bodyPr/>
        <a:lstStyle/>
        <a:p>
          <a:endParaRPr lang="ru-RU"/>
        </a:p>
      </dgm:t>
    </dgm:pt>
    <dgm:pt modelId="{835D2AE4-4810-441B-8927-9AA362FA9E67}">
      <dgm:prSet custT="1"/>
      <dgm:spPr/>
      <dgm:t>
        <a:bodyPr/>
        <a:lstStyle/>
        <a:p>
          <a:pPr rtl="0"/>
          <a:r>
            <a:rPr lang="ru-RU" sz="1400" b="1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dirty="0">
            <a:solidFill>
              <a:schemeClr val="tx1"/>
            </a:solidFill>
          </a:endParaRPr>
        </a:p>
      </dgm:t>
    </dgm:pt>
    <dgm:pt modelId="{4A504ED6-849F-4B56-84E1-1C67B106AD0E}" type="sibTrans" cxnId="{6293C06D-331F-4AEF-9274-C83BAF24E3C8}">
      <dgm:prSet/>
      <dgm:spPr/>
      <dgm:t>
        <a:bodyPr/>
        <a:lstStyle/>
        <a:p>
          <a:endParaRPr lang="ru-RU"/>
        </a:p>
      </dgm:t>
    </dgm:pt>
    <dgm:pt modelId="{901F1647-0CFD-4693-B583-C53B3BFC0D5A}" type="parTrans" cxnId="{6293C06D-331F-4AEF-9274-C83BAF24E3C8}">
      <dgm:prSet/>
      <dgm:spPr/>
      <dgm:t>
        <a:bodyPr/>
        <a:lstStyle/>
        <a:p>
          <a:endParaRPr lang="ru-RU"/>
        </a:p>
      </dgm:t>
    </dgm:pt>
    <dgm:pt modelId="{A17822A5-3A63-4CE5-AF51-A87268A82FCD}" type="pres">
      <dgm:prSet presAssocID="{A1023569-9832-45E0-81E6-59DEF44DB88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FD000B4-F4C1-45B2-AD91-F3A7A38E3438}" type="pres">
      <dgm:prSet presAssocID="{7A77F3B4-3B32-47A5-8980-CD3747618897}" presName="parentLin" presStyleCnt="0"/>
      <dgm:spPr/>
      <dgm:t>
        <a:bodyPr/>
        <a:lstStyle/>
        <a:p>
          <a:endParaRPr lang="ru-RU"/>
        </a:p>
      </dgm:t>
    </dgm:pt>
    <dgm:pt modelId="{23AB1C33-473B-4073-BC40-4CFF50BF445B}" type="pres">
      <dgm:prSet presAssocID="{7A77F3B4-3B32-47A5-8980-CD3747618897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91D80790-FFCF-4835-A10C-C1EA5F4EB9DD}" type="pres">
      <dgm:prSet presAssocID="{7A77F3B4-3B32-47A5-8980-CD3747618897}" presName="parentText" presStyleLbl="node1" presStyleIdx="0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B2826A-FB97-4DA8-8FFB-F02F09842565}" type="pres">
      <dgm:prSet presAssocID="{7A77F3B4-3B32-47A5-8980-CD3747618897}" presName="negativeSpace" presStyleCnt="0"/>
      <dgm:spPr/>
      <dgm:t>
        <a:bodyPr/>
        <a:lstStyle/>
        <a:p>
          <a:endParaRPr lang="ru-RU"/>
        </a:p>
      </dgm:t>
    </dgm:pt>
    <dgm:pt modelId="{711AB896-43B4-4D0A-B970-2ABCBB437CBA}" type="pres">
      <dgm:prSet presAssocID="{7A77F3B4-3B32-47A5-8980-CD3747618897}" presName="childText" presStyleLbl="conFgAcc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756D75-E448-46FE-BD69-05AFB30E0BB1}" type="pres">
      <dgm:prSet presAssocID="{0295EA9E-5998-4762-931A-1593CDF4E28E}" presName="spaceBetweenRectangles" presStyleCnt="0"/>
      <dgm:spPr/>
      <dgm:t>
        <a:bodyPr/>
        <a:lstStyle/>
        <a:p>
          <a:endParaRPr lang="ru-RU"/>
        </a:p>
      </dgm:t>
    </dgm:pt>
    <dgm:pt modelId="{DB515D2A-5B42-4DA9-8D20-677589CA77F5}" type="pres">
      <dgm:prSet presAssocID="{1C445E4D-1F95-4313-A2BA-BD1E1421364E}" presName="parentLin" presStyleCnt="0"/>
      <dgm:spPr/>
      <dgm:t>
        <a:bodyPr/>
        <a:lstStyle/>
        <a:p>
          <a:endParaRPr lang="ru-RU"/>
        </a:p>
      </dgm:t>
    </dgm:pt>
    <dgm:pt modelId="{7F5527D2-5CCF-418C-95F8-384B446A7698}" type="pres">
      <dgm:prSet presAssocID="{1C445E4D-1F95-4313-A2BA-BD1E1421364E}" presName="parentLeftMargin" presStyleLbl="node1" presStyleIdx="0" presStyleCnt="6"/>
      <dgm:spPr/>
      <dgm:t>
        <a:bodyPr/>
        <a:lstStyle/>
        <a:p>
          <a:endParaRPr lang="ru-RU"/>
        </a:p>
      </dgm:t>
    </dgm:pt>
    <dgm:pt modelId="{75BC42DD-E88D-4899-8A87-0631C0007267}" type="pres">
      <dgm:prSet presAssocID="{1C445E4D-1F95-4313-A2BA-BD1E1421364E}" presName="parentText" presStyleLbl="node1" presStyleIdx="1" presStyleCnt="6" custScaleX="120000" custScaleY="20736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0CF5CDE-B29D-47AC-A9D2-F7E9871AE161}" type="pres">
      <dgm:prSet presAssocID="{1C445E4D-1F95-4313-A2BA-BD1E1421364E}" presName="negativeSpace" presStyleCnt="0"/>
      <dgm:spPr/>
      <dgm:t>
        <a:bodyPr/>
        <a:lstStyle/>
        <a:p>
          <a:endParaRPr lang="ru-RU"/>
        </a:p>
      </dgm:t>
    </dgm:pt>
    <dgm:pt modelId="{11457E60-90FC-4B8A-AE9C-CA875DF9F840}" type="pres">
      <dgm:prSet presAssocID="{1C445E4D-1F95-4313-A2BA-BD1E1421364E}" presName="childText" presStyleLbl="conFgAcc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170989-91CE-46B2-936F-38A5F2CA3C6B}" type="pres">
      <dgm:prSet presAssocID="{7AFA97FC-B4E3-4B9B-B73B-C6A0AB608425}" presName="spaceBetweenRectangles" presStyleCnt="0"/>
      <dgm:spPr/>
      <dgm:t>
        <a:bodyPr/>
        <a:lstStyle/>
        <a:p>
          <a:endParaRPr lang="ru-RU"/>
        </a:p>
      </dgm:t>
    </dgm:pt>
    <dgm:pt modelId="{601114A8-030A-484A-ABBD-4D7A316EAC1B}" type="pres">
      <dgm:prSet presAssocID="{835D2AE4-4810-441B-8927-9AA362FA9E67}" presName="parentLin" presStyleCnt="0"/>
      <dgm:spPr/>
      <dgm:t>
        <a:bodyPr/>
        <a:lstStyle/>
        <a:p>
          <a:endParaRPr lang="ru-RU"/>
        </a:p>
      </dgm:t>
    </dgm:pt>
    <dgm:pt modelId="{C8E74751-3A9C-42C0-BB01-C6E870C3E794}" type="pres">
      <dgm:prSet presAssocID="{835D2AE4-4810-441B-8927-9AA362FA9E67}" presName="parentLeftMargin" presStyleLbl="node1" presStyleIdx="1" presStyleCnt="6"/>
      <dgm:spPr/>
      <dgm:t>
        <a:bodyPr/>
        <a:lstStyle/>
        <a:p>
          <a:endParaRPr lang="ru-RU"/>
        </a:p>
      </dgm:t>
    </dgm:pt>
    <dgm:pt modelId="{382ADB04-5A8C-4558-BE64-457400BA9F20}" type="pres">
      <dgm:prSet presAssocID="{835D2AE4-4810-441B-8927-9AA362FA9E67}" presName="parentText" presStyleLbl="node1" presStyleIdx="2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A33FCB-0432-4BB7-BB93-F800134A9A8D}" type="pres">
      <dgm:prSet presAssocID="{835D2AE4-4810-441B-8927-9AA362FA9E67}" presName="negativeSpace" presStyleCnt="0"/>
      <dgm:spPr/>
      <dgm:t>
        <a:bodyPr/>
        <a:lstStyle/>
        <a:p>
          <a:endParaRPr lang="ru-RU"/>
        </a:p>
      </dgm:t>
    </dgm:pt>
    <dgm:pt modelId="{3F04474D-CC9A-4202-A80F-32E5731A04A9}" type="pres">
      <dgm:prSet presAssocID="{835D2AE4-4810-441B-8927-9AA362FA9E67}" presName="childText" presStyleLbl="conFgAcc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D2C108-F929-4FB5-AB9F-770ED40F9F8B}" type="pres">
      <dgm:prSet presAssocID="{4A504ED6-849F-4B56-84E1-1C67B106AD0E}" presName="spaceBetweenRectangles" presStyleCnt="0"/>
      <dgm:spPr/>
      <dgm:t>
        <a:bodyPr/>
        <a:lstStyle/>
        <a:p>
          <a:endParaRPr lang="ru-RU"/>
        </a:p>
      </dgm:t>
    </dgm:pt>
    <dgm:pt modelId="{1D7BA383-45E0-4C4C-AC7F-509DA919FAE4}" type="pres">
      <dgm:prSet presAssocID="{9B228063-04E5-474D-B48F-19F1A212DB36}" presName="parentLin" presStyleCnt="0"/>
      <dgm:spPr/>
      <dgm:t>
        <a:bodyPr/>
        <a:lstStyle/>
        <a:p>
          <a:endParaRPr lang="ru-RU"/>
        </a:p>
      </dgm:t>
    </dgm:pt>
    <dgm:pt modelId="{6EB50B0A-CE1C-43F7-8334-3D7E83A294AF}" type="pres">
      <dgm:prSet presAssocID="{9B228063-04E5-474D-B48F-19F1A212DB36}" presName="parentLeftMargin" presStyleLbl="node1" presStyleIdx="2" presStyleCnt="6"/>
      <dgm:spPr/>
      <dgm:t>
        <a:bodyPr/>
        <a:lstStyle/>
        <a:p>
          <a:endParaRPr lang="ru-RU"/>
        </a:p>
      </dgm:t>
    </dgm:pt>
    <dgm:pt modelId="{F99C89BD-3985-4435-A273-120B642D34BD}" type="pres">
      <dgm:prSet presAssocID="{9B228063-04E5-474D-B48F-19F1A212DB36}" presName="parentText" presStyleLbl="node1" presStyleIdx="3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5E889-150B-411E-9FC6-6BB77FFB787C}" type="pres">
      <dgm:prSet presAssocID="{9B228063-04E5-474D-B48F-19F1A212DB36}" presName="negativeSpace" presStyleCnt="0"/>
      <dgm:spPr/>
      <dgm:t>
        <a:bodyPr/>
        <a:lstStyle/>
        <a:p>
          <a:endParaRPr lang="ru-RU"/>
        </a:p>
      </dgm:t>
    </dgm:pt>
    <dgm:pt modelId="{90A8537D-AD1B-4E2C-BDD6-4C2199CC94B3}" type="pres">
      <dgm:prSet presAssocID="{9B228063-04E5-474D-B48F-19F1A212DB36}" presName="childText" presStyleLbl="conFgAcc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109795-4C47-4E98-9002-140D4DB68162}" type="pres">
      <dgm:prSet presAssocID="{A1A934EA-73C8-4C9D-849E-6DF5DF9081E6}" presName="spaceBetweenRectangles" presStyleCnt="0"/>
      <dgm:spPr/>
      <dgm:t>
        <a:bodyPr/>
        <a:lstStyle/>
        <a:p>
          <a:endParaRPr lang="ru-RU"/>
        </a:p>
      </dgm:t>
    </dgm:pt>
    <dgm:pt modelId="{1BE5DE15-079F-4840-9525-F470447D3B73}" type="pres">
      <dgm:prSet presAssocID="{1E5FEE76-B222-468D-8CCD-90D1CA5247CD}" presName="parentLin" presStyleCnt="0"/>
      <dgm:spPr/>
      <dgm:t>
        <a:bodyPr/>
        <a:lstStyle/>
        <a:p>
          <a:endParaRPr lang="ru-RU"/>
        </a:p>
      </dgm:t>
    </dgm:pt>
    <dgm:pt modelId="{FB320591-1F1A-42F6-AB18-12E4EE0C601B}" type="pres">
      <dgm:prSet presAssocID="{1E5FEE76-B222-468D-8CCD-90D1CA5247CD}" presName="parentLeftMargin" presStyleLbl="node1" presStyleIdx="3" presStyleCnt="6"/>
      <dgm:spPr/>
      <dgm:t>
        <a:bodyPr/>
        <a:lstStyle/>
        <a:p>
          <a:endParaRPr lang="ru-RU"/>
        </a:p>
      </dgm:t>
    </dgm:pt>
    <dgm:pt modelId="{775FAE88-60E0-43FC-9719-5C61935A8BD8}" type="pres">
      <dgm:prSet presAssocID="{1E5FEE76-B222-468D-8CCD-90D1CA5247CD}" presName="parentText" presStyleLbl="node1" presStyleIdx="4" presStyleCnt="6" custScaleX="12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BA40FD-2FBD-4EBF-A227-78CAC7084EAC}" type="pres">
      <dgm:prSet presAssocID="{1E5FEE76-B222-468D-8CCD-90D1CA5247CD}" presName="negativeSpace" presStyleCnt="0"/>
      <dgm:spPr/>
      <dgm:t>
        <a:bodyPr/>
        <a:lstStyle/>
        <a:p>
          <a:endParaRPr lang="ru-RU"/>
        </a:p>
      </dgm:t>
    </dgm:pt>
    <dgm:pt modelId="{F88851E0-7954-4809-B5D4-FBDC0B19D373}" type="pres">
      <dgm:prSet presAssocID="{1E5FEE76-B222-468D-8CCD-90D1CA5247CD}" presName="childText" presStyleLbl="conFgAcc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890702-7B30-4AB8-B67F-70D0485A9E4C}" type="pres">
      <dgm:prSet presAssocID="{CC705B3F-118B-45F7-9E49-9358008BBC91}" presName="spaceBetweenRectangles" presStyleCnt="0"/>
      <dgm:spPr/>
      <dgm:t>
        <a:bodyPr/>
        <a:lstStyle/>
        <a:p>
          <a:endParaRPr lang="ru-RU"/>
        </a:p>
      </dgm:t>
    </dgm:pt>
    <dgm:pt modelId="{94890837-85C9-4EEF-B3EF-31CFDF8BA3D6}" type="pres">
      <dgm:prSet presAssocID="{8153B174-0F59-4C8C-B4D9-DEA7A1841202}" presName="parentLin" presStyleCnt="0"/>
      <dgm:spPr/>
      <dgm:t>
        <a:bodyPr/>
        <a:lstStyle/>
        <a:p>
          <a:endParaRPr lang="ru-RU"/>
        </a:p>
      </dgm:t>
    </dgm:pt>
    <dgm:pt modelId="{66E6EB28-4D82-402D-BC46-A06C054B7FA7}" type="pres">
      <dgm:prSet presAssocID="{8153B174-0F59-4C8C-B4D9-DEA7A1841202}" presName="parentLeftMargin" presStyleLbl="node1" presStyleIdx="4" presStyleCnt="6"/>
      <dgm:spPr/>
      <dgm:t>
        <a:bodyPr/>
        <a:lstStyle/>
        <a:p>
          <a:endParaRPr lang="ru-RU"/>
        </a:p>
      </dgm:t>
    </dgm:pt>
    <dgm:pt modelId="{D61B7997-8D13-439A-BCFD-BA934754A217}" type="pres">
      <dgm:prSet presAssocID="{8153B174-0F59-4C8C-B4D9-DEA7A1841202}" presName="parentText" presStyleLbl="node1" presStyleIdx="5" presStyleCnt="6" custScaleX="11857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6B0AB13-A7F8-4ACA-B0C6-50C624B705AB}" type="pres">
      <dgm:prSet presAssocID="{8153B174-0F59-4C8C-B4D9-DEA7A1841202}" presName="negativeSpace" presStyleCnt="0"/>
      <dgm:spPr/>
      <dgm:t>
        <a:bodyPr/>
        <a:lstStyle/>
        <a:p>
          <a:endParaRPr lang="ru-RU"/>
        </a:p>
      </dgm:t>
    </dgm:pt>
    <dgm:pt modelId="{BADCE6A1-F4AF-410A-A85E-9BA594C2E30E}" type="pres">
      <dgm:prSet presAssocID="{8153B174-0F59-4C8C-B4D9-DEA7A1841202}" presName="childText" presStyleLbl="conFgAcc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5334B1-3C90-44CC-B2C0-38EFFB138B3B}" type="presOf" srcId="{9F0775CB-0DCC-4EB0-BD06-A8FACDF86C18}" destId="{F88851E0-7954-4809-B5D4-FBDC0B19D373}" srcOrd="0" destOrd="0" presId="urn:microsoft.com/office/officeart/2005/8/layout/list1"/>
    <dgm:cxn modelId="{BA70D252-0FCF-43C0-871F-A479305C60A7}" type="presOf" srcId="{6450D42A-4A1F-41D0-90E7-2E0B77F23028}" destId="{711AB896-43B4-4D0A-B970-2ABCBB437CBA}" srcOrd="0" destOrd="0" presId="urn:microsoft.com/office/officeart/2005/8/layout/list1"/>
    <dgm:cxn modelId="{702B6CEB-345E-415E-AD0F-E604A21981F4}" type="presOf" srcId="{7C64C731-7F38-40C8-8ED6-9FF80A773707}" destId="{BADCE6A1-F4AF-410A-A85E-9BA594C2E30E}" srcOrd="0" destOrd="0" presId="urn:microsoft.com/office/officeart/2005/8/layout/list1"/>
    <dgm:cxn modelId="{6293C06D-331F-4AEF-9274-C83BAF24E3C8}" srcId="{A1023569-9832-45E0-81E6-59DEF44DB88B}" destId="{835D2AE4-4810-441B-8927-9AA362FA9E67}" srcOrd="2" destOrd="0" parTransId="{901F1647-0CFD-4693-B583-C53B3BFC0D5A}" sibTransId="{4A504ED6-849F-4B56-84E1-1C67B106AD0E}"/>
    <dgm:cxn modelId="{75999EEE-3A6D-4BFA-99EE-C5E71415F006}" srcId="{A1023569-9832-45E0-81E6-59DEF44DB88B}" destId="{7A77F3B4-3B32-47A5-8980-CD3747618897}" srcOrd="0" destOrd="0" parTransId="{311836F9-CEBA-4EFA-908D-5A2255A4C8A4}" sibTransId="{0295EA9E-5998-4762-931A-1593CDF4E28E}"/>
    <dgm:cxn modelId="{745CE41C-8D85-4239-A5A7-D63E17D435DD}" type="presOf" srcId="{1C445E4D-1F95-4313-A2BA-BD1E1421364E}" destId="{7F5527D2-5CCF-418C-95F8-384B446A7698}" srcOrd="0" destOrd="0" presId="urn:microsoft.com/office/officeart/2005/8/layout/list1"/>
    <dgm:cxn modelId="{1A465B3A-EAB8-4D48-A725-C046891DBF70}" type="presOf" srcId="{8153B174-0F59-4C8C-B4D9-DEA7A1841202}" destId="{D61B7997-8D13-439A-BCFD-BA934754A217}" srcOrd="1" destOrd="0" presId="urn:microsoft.com/office/officeart/2005/8/layout/list1"/>
    <dgm:cxn modelId="{411AF6D4-0946-49CE-9E4C-B635C711158C}" srcId="{8153B174-0F59-4C8C-B4D9-DEA7A1841202}" destId="{7C64C731-7F38-40C8-8ED6-9FF80A773707}" srcOrd="0" destOrd="0" parTransId="{CDDCBFBA-F6B8-4F0A-803E-0B9914B4E1CE}" sibTransId="{24253BB9-BCE5-4483-90F9-C8CEEE371759}"/>
    <dgm:cxn modelId="{8810C1FD-BDC1-479F-8478-CA295F774D11}" type="presOf" srcId="{AD7F4815-DAD1-48BA-B6BB-30452A4E67BF}" destId="{11457E60-90FC-4B8A-AE9C-CA875DF9F840}" srcOrd="0" destOrd="0" presId="urn:microsoft.com/office/officeart/2005/8/layout/list1"/>
    <dgm:cxn modelId="{6F57F144-B8D3-440F-BC04-0F7494B6057A}" srcId="{A1023569-9832-45E0-81E6-59DEF44DB88B}" destId="{1C445E4D-1F95-4313-A2BA-BD1E1421364E}" srcOrd="1" destOrd="0" parTransId="{E1768B22-A90F-45B3-ADAA-19C3492D5083}" sibTransId="{7AFA97FC-B4E3-4B9B-B73B-C6A0AB608425}"/>
    <dgm:cxn modelId="{C2E662C2-4F77-4F2C-866A-E15EB875CBEF}" srcId="{A1023569-9832-45E0-81E6-59DEF44DB88B}" destId="{1E5FEE76-B222-468D-8CCD-90D1CA5247CD}" srcOrd="4" destOrd="0" parTransId="{D3F58848-7377-4F49-8534-9931C3E70468}" sibTransId="{CC705B3F-118B-45F7-9E49-9358008BBC91}"/>
    <dgm:cxn modelId="{63CFC373-8320-42EF-BB44-D4C52A6BE514}" type="presOf" srcId="{9B228063-04E5-474D-B48F-19F1A212DB36}" destId="{F99C89BD-3985-4435-A273-120B642D34BD}" srcOrd="1" destOrd="0" presId="urn:microsoft.com/office/officeart/2005/8/layout/list1"/>
    <dgm:cxn modelId="{C880F6B8-5869-40A1-B5F1-D4CC4382F78E}" srcId="{9B228063-04E5-474D-B48F-19F1A212DB36}" destId="{601BF796-D640-47C9-AA85-6625FC29BD23}" srcOrd="0" destOrd="0" parTransId="{52896D39-3CBF-4D21-A7D0-4F759C72D711}" sibTransId="{B8B012A1-C3E1-40F6-AE86-395DFDB66E09}"/>
    <dgm:cxn modelId="{B02A40DA-F55D-4081-8E95-2A9A46A47778}" srcId="{835D2AE4-4810-441B-8927-9AA362FA9E67}" destId="{994AC0E5-3D6C-441F-A4B5-29EE18399437}" srcOrd="0" destOrd="0" parTransId="{06EAAE58-8DE0-4EF8-BCBA-6CD5609BE20D}" sibTransId="{5484F274-44E1-4496-BFBA-8EC1AD80CDEF}"/>
    <dgm:cxn modelId="{BAF7ED69-23E6-4125-8CF0-2B63884D6A74}" srcId="{A1023569-9832-45E0-81E6-59DEF44DB88B}" destId="{8153B174-0F59-4C8C-B4D9-DEA7A1841202}" srcOrd="5" destOrd="0" parTransId="{160EA896-B8D3-4022-838E-FFC556040699}" sibTransId="{87D12699-BD66-4878-AA0A-5AD3CFCE6FB7}"/>
    <dgm:cxn modelId="{7F89A77B-59B2-4C32-AADB-E62E1E08A617}" type="presOf" srcId="{1C445E4D-1F95-4313-A2BA-BD1E1421364E}" destId="{75BC42DD-E88D-4899-8A87-0631C0007267}" srcOrd="1" destOrd="0" presId="urn:microsoft.com/office/officeart/2005/8/layout/list1"/>
    <dgm:cxn modelId="{5F537640-F6D3-4814-9A0F-797B86E3F56A}" srcId="{1E5FEE76-B222-468D-8CCD-90D1CA5247CD}" destId="{9F0775CB-0DCC-4EB0-BD06-A8FACDF86C18}" srcOrd="0" destOrd="0" parTransId="{C1312BC3-B59F-439B-B9AE-6D108AA160F9}" sibTransId="{2C531C93-44F6-49C3-BF31-CC544FC5EBD2}"/>
    <dgm:cxn modelId="{A8434F71-239F-40FD-AE82-7EAC7DB88186}" type="presOf" srcId="{7A77F3B4-3B32-47A5-8980-CD3747618897}" destId="{91D80790-FFCF-4835-A10C-C1EA5F4EB9DD}" srcOrd="1" destOrd="0" presId="urn:microsoft.com/office/officeart/2005/8/layout/list1"/>
    <dgm:cxn modelId="{868EDA49-B3FF-47A2-B2C0-5882E0E423E2}" type="presOf" srcId="{8153B174-0F59-4C8C-B4D9-DEA7A1841202}" destId="{66E6EB28-4D82-402D-BC46-A06C054B7FA7}" srcOrd="0" destOrd="0" presId="urn:microsoft.com/office/officeart/2005/8/layout/list1"/>
    <dgm:cxn modelId="{F8EC50B3-94EA-4BB7-8B14-2835C450B082}" type="presOf" srcId="{994AC0E5-3D6C-441F-A4B5-29EE18399437}" destId="{3F04474D-CC9A-4202-A80F-32E5731A04A9}" srcOrd="0" destOrd="0" presId="urn:microsoft.com/office/officeart/2005/8/layout/list1"/>
    <dgm:cxn modelId="{99A67B4A-C990-4B44-8772-6EA5127C7891}" type="presOf" srcId="{835D2AE4-4810-441B-8927-9AA362FA9E67}" destId="{C8E74751-3A9C-42C0-BB01-C6E870C3E794}" srcOrd="0" destOrd="0" presId="urn:microsoft.com/office/officeart/2005/8/layout/list1"/>
    <dgm:cxn modelId="{DD90E704-C29B-4073-8989-F5B556D318FA}" type="presOf" srcId="{1E5FEE76-B222-468D-8CCD-90D1CA5247CD}" destId="{FB320591-1F1A-42F6-AB18-12E4EE0C601B}" srcOrd="0" destOrd="0" presId="urn:microsoft.com/office/officeart/2005/8/layout/list1"/>
    <dgm:cxn modelId="{32463FBC-E0B4-4464-93F9-3CB2CA00F406}" type="presOf" srcId="{1E5FEE76-B222-468D-8CCD-90D1CA5247CD}" destId="{775FAE88-60E0-43FC-9719-5C61935A8BD8}" srcOrd="1" destOrd="0" presId="urn:microsoft.com/office/officeart/2005/8/layout/list1"/>
    <dgm:cxn modelId="{982E2E77-8AF5-4E27-B029-E004460C9291}" type="presOf" srcId="{7A77F3B4-3B32-47A5-8980-CD3747618897}" destId="{23AB1C33-473B-4073-BC40-4CFF50BF445B}" srcOrd="0" destOrd="0" presId="urn:microsoft.com/office/officeart/2005/8/layout/list1"/>
    <dgm:cxn modelId="{E456548D-A984-4C02-89AE-5D2F09BFB034}" srcId="{A1023569-9832-45E0-81E6-59DEF44DB88B}" destId="{9B228063-04E5-474D-B48F-19F1A212DB36}" srcOrd="3" destOrd="0" parTransId="{12950638-F60F-4651-A3DC-B3CB6BAE4FD7}" sibTransId="{A1A934EA-73C8-4C9D-849E-6DF5DF9081E6}"/>
    <dgm:cxn modelId="{D62FD1A9-8FCA-45D2-83C0-5870C0A55A7F}" type="presOf" srcId="{9B228063-04E5-474D-B48F-19F1A212DB36}" destId="{6EB50B0A-CE1C-43F7-8334-3D7E83A294AF}" srcOrd="0" destOrd="0" presId="urn:microsoft.com/office/officeart/2005/8/layout/list1"/>
    <dgm:cxn modelId="{D764053E-697A-48D5-97B8-DD6B0ED92C63}" srcId="{1C445E4D-1F95-4313-A2BA-BD1E1421364E}" destId="{AD7F4815-DAD1-48BA-B6BB-30452A4E67BF}" srcOrd="0" destOrd="0" parTransId="{833BAFD6-092D-4EDC-A6C4-2FBC53124DE6}" sibTransId="{4A6808F2-8FB8-4359-8D0D-4C25EF463438}"/>
    <dgm:cxn modelId="{536253B6-284A-4051-99D4-F0695F523122}" type="presOf" srcId="{835D2AE4-4810-441B-8927-9AA362FA9E67}" destId="{382ADB04-5A8C-4558-BE64-457400BA9F20}" srcOrd="1" destOrd="0" presId="urn:microsoft.com/office/officeart/2005/8/layout/list1"/>
    <dgm:cxn modelId="{147891BC-A9A2-4AD4-9D96-29D5BC7AE581}" type="presOf" srcId="{A1023569-9832-45E0-81E6-59DEF44DB88B}" destId="{A17822A5-3A63-4CE5-AF51-A87268A82FCD}" srcOrd="0" destOrd="0" presId="urn:microsoft.com/office/officeart/2005/8/layout/list1"/>
    <dgm:cxn modelId="{9B19009C-162D-44FD-90F4-7B7583D575FE}" srcId="{7A77F3B4-3B32-47A5-8980-CD3747618897}" destId="{6450D42A-4A1F-41D0-90E7-2E0B77F23028}" srcOrd="0" destOrd="0" parTransId="{2E9BC5D1-4DCF-4623-8177-DC3BF098649E}" sibTransId="{3757ABA6-7021-45D6-AD7A-A90C39718C5D}"/>
    <dgm:cxn modelId="{A786B7D8-A334-423E-ACA6-31F5C5591675}" type="presOf" srcId="{601BF796-D640-47C9-AA85-6625FC29BD23}" destId="{90A8537D-AD1B-4E2C-BDD6-4C2199CC94B3}" srcOrd="0" destOrd="0" presId="urn:microsoft.com/office/officeart/2005/8/layout/list1"/>
    <dgm:cxn modelId="{2B1D9186-9ABB-4B59-8B21-0BAA81F58495}" type="presParOf" srcId="{A17822A5-3A63-4CE5-AF51-A87268A82FCD}" destId="{2FD000B4-F4C1-45B2-AD91-F3A7A38E3438}" srcOrd="0" destOrd="0" presId="urn:microsoft.com/office/officeart/2005/8/layout/list1"/>
    <dgm:cxn modelId="{DFD71A0B-6F1F-42B6-8FC6-BE3D40622F1B}" type="presParOf" srcId="{2FD000B4-F4C1-45B2-AD91-F3A7A38E3438}" destId="{23AB1C33-473B-4073-BC40-4CFF50BF445B}" srcOrd="0" destOrd="0" presId="urn:microsoft.com/office/officeart/2005/8/layout/list1"/>
    <dgm:cxn modelId="{B4AF3A2F-0BD7-48CE-AE84-3E361A141455}" type="presParOf" srcId="{2FD000B4-F4C1-45B2-AD91-F3A7A38E3438}" destId="{91D80790-FFCF-4835-A10C-C1EA5F4EB9DD}" srcOrd="1" destOrd="0" presId="urn:microsoft.com/office/officeart/2005/8/layout/list1"/>
    <dgm:cxn modelId="{921C26F1-84B2-44D7-84E2-387696B3C4E1}" type="presParOf" srcId="{A17822A5-3A63-4CE5-AF51-A87268A82FCD}" destId="{9DB2826A-FB97-4DA8-8FFB-F02F09842565}" srcOrd="1" destOrd="0" presId="urn:microsoft.com/office/officeart/2005/8/layout/list1"/>
    <dgm:cxn modelId="{D0F5D379-99AF-4984-AA84-9661944AB393}" type="presParOf" srcId="{A17822A5-3A63-4CE5-AF51-A87268A82FCD}" destId="{711AB896-43B4-4D0A-B970-2ABCBB437CBA}" srcOrd="2" destOrd="0" presId="urn:microsoft.com/office/officeart/2005/8/layout/list1"/>
    <dgm:cxn modelId="{EC933513-4F91-41C4-9475-014EE4DF6BEC}" type="presParOf" srcId="{A17822A5-3A63-4CE5-AF51-A87268A82FCD}" destId="{93756D75-E448-46FE-BD69-05AFB30E0BB1}" srcOrd="3" destOrd="0" presId="urn:microsoft.com/office/officeart/2005/8/layout/list1"/>
    <dgm:cxn modelId="{1627FEF4-873A-4B65-A04A-68E7E5A54130}" type="presParOf" srcId="{A17822A5-3A63-4CE5-AF51-A87268A82FCD}" destId="{DB515D2A-5B42-4DA9-8D20-677589CA77F5}" srcOrd="4" destOrd="0" presId="urn:microsoft.com/office/officeart/2005/8/layout/list1"/>
    <dgm:cxn modelId="{EF32B621-6165-4A38-8779-2B0B3C2B3321}" type="presParOf" srcId="{DB515D2A-5B42-4DA9-8D20-677589CA77F5}" destId="{7F5527D2-5CCF-418C-95F8-384B446A7698}" srcOrd="0" destOrd="0" presId="urn:microsoft.com/office/officeart/2005/8/layout/list1"/>
    <dgm:cxn modelId="{7C040D20-A6AE-428E-8B41-09970A0C6179}" type="presParOf" srcId="{DB515D2A-5B42-4DA9-8D20-677589CA77F5}" destId="{75BC42DD-E88D-4899-8A87-0631C0007267}" srcOrd="1" destOrd="0" presId="urn:microsoft.com/office/officeart/2005/8/layout/list1"/>
    <dgm:cxn modelId="{66E98513-6945-4EC5-8D74-7EB791793EB0}" type="presParOf" srcId="{A17822A5-3A63-4CE5-AF51-A87268A82FCD}" destId="{B0CF5CDE-B29D-47AC-A9D2-F7E9871AE161}" srcOrd="5" destOrd="0" presId="urn:microsoft.com/office/officeart/2005/8/layout/list1"/>
    <dgm:cxn modelId="{8F1B1FBE-180A-4442-BEC3-D02ABC1074EC}" type="presParOf" srcId="{A17822A5-3A63-4CE5-AF51-A87268A82FCD}" destId="{11457E60-90FC-4B8A-AE9C-CA875DF9F840}" srcOrd="6" destOrd="0" presId="urn:microsoft.com/office/officeart/2005/8/layout/list1"/>
    <dgm:cxn modelId="{141A7246-7462-450E-9ADF-A7E1085798A4}" type="presParOf" srcId="{A17822A5-3A63-4CE5-AF51-A87268A82FCD}" destId="{BD170989-91CE-46B2-936F-38A5F2CA3C6B}" srcOrd="7" destOrd="0" presId="urn:microsoft.com/office/officeart/2005/8/layout/list1"/>
    <dgm:cxn modelId="{65222D79-EAD4-4824-A5AA-6260AD047491}" type="presParOf" srcId="{A17822A5-3A63-4CE5-AF51-A87268A82FCD}" destId="{601114A8-030A-484A-ABBD-4D7A316EAC1B}" srcOrd="8" destOrd="0" presId="urn:microsoft.com/office/officeart/2005/8/layout/list1"/>
    <dgm:cxn modelId="{CED2DFB3-E3BC-4EAB-B3AE-CBDD55453CF5}" type="presParOf" srcId="{601114A8-030A-484A-ABBD-4D7A316EAC1B}" destId="{C8E74751-3A9C-42C0-BB01-C6E870C3E794}" srcOrd="0" destOrd="0" presId="urn:microsoft.com/office/officeart/2005/8/layout/list1"/>
    <dgm:cxn modelId="{CF15E2E5-575D-41DB-93BC-124E4390E048}" type="presParOf" srcId="{601114A8-030A-484A-ABBD-4D7A316EAC1B}" destId="{382ADB04-5A8C-4558-BE64-457400BA9F20}" srcOrd="1" destOrd="0" presId="urn:microsoft.com/office/officeart/2005/8/layout/list1"/>
    <dgm:cxn modelId="{15097913-E42A-4C05-9BC5-3BE0B887C1C3}" type="presParOf" srcId="{A17822A5-3A63-4CE5-AF51-A87268A82FCD}" destId="{51A33FCB-0432-4BB7-BB93-F800134A9A8D}" srcOrd="9" destOrd="0" presId="urn:microsoft.com/office/officeart/2005/8/layout/list1"/>
    <dgm:cxn modelId="{A44782F1-3746-4C98-8481-99740723DFD8}" type="presParOf" srcId="{A17822A5-3A63-4CE5-AF51-A87268A82FCD}" destId="{3F04474D-CC9A-4202-A80F-32E5731A04A9}" srcOrd="10" destOrd="0" presId="urn:microsoft.com/office/officeart/2005/8/layout/list1"/>
    <dgm:cxn modelId="{7667ECE4-1EE4-4C60-9C3A-30F00AB3A592}" type="presParOf" srcId="{A17822A5-3A63-4CE5-AF51-A87268A82FCD}" destId="{11D2C108-F929-4FB5-AB9F-770ED40F9F8B}" srcOrd="11" destOrd="0" presId="urn:microsoft.com/office/officeart/2005/8/layout/list1"/>
    <dgm:cxn modelId="{C0F9FC10-541B-46D5-95FF-D1A832D65E1A}" type="presParOf" srcId="{A17822A5-3A63-4CE5-AF51-A87268A82FCD}" destId="{1D7BA383-45E0-4C4C-AC7F-509DA919FAE4}" srcOrd="12" destOrd="0" presId="urn:microsoft.com/office/officeart/2005/8/layout/list1"/>
    <dgm:cxn modelId="{40D61432-0656-40C6-AA7F-B2DB52E53E0A}" type="presParOf" srcId="{1D7BA383-45E0-4C4C-AC7F-509DA919FAE4}" destId="{6EB50B0A-CE1C-43F7-8334-3D7E83A294AF}" srcOrd="0" destOrd="0" presId="urn:microsoft.com/office/officeart/2005/8/layout/list1"/>
    <dgm:cxn modelId="{A797085C-FCBB-456D-97EB-B6B77D1D0AE7}" type="presParOf" srcId="{1D7BA383-45E0-4C4C-AC7F-509DA919FAE4}" destId="{F99C89BD-3985-4435-A273-120B642D34BD}" srcOrd="1" destOrd="0" presId="urn:microsoft.com/office/officeart/2005/8/layout/list1"/>
    <dgm:cxn modelId="{AAF48A27-4846-4AC3-8A33-852A3A12AFC0}" type="presParOf" srcId="{A17822A5-3A63-4CE5-AF51-A87268A82FCD}" destId="{12D5E889-150B-411E-9FC6-6BB77FFB787C}" srcOrd="13" destOrd="0" presId="urn:microsoft.com/office/officeart/2005/8/layout/list1"/>
    <dgm:cxn modelId="{8F5AF439-EAC3-457D-8650-996E02945DFA}" type="presParOf" srcId="{A17822A5-3A63-4CE5-AF51-A87268A82FCD}" destId="{90A8537D-AD1B-4E2C-BDD6-4C2199CC94B3}" srcOrd="14" destOrd="0" presId="urn:microsoft.com/office/officeart/2005/8/layout/list1"/>
    <dgm:cxn modelId="{325DD709-E276-4D22-A109-D6DB1799F9BA}" type="presParOf" srcId="{A17822A5-3A63-4CE5-AF51-A87268A82FCD}" destId="{D3109795-4C47-4E98-9002-140D4DB68162}" srcOrd="15" destOrd="0" presId="urn:microsoft.com/office/officeart/2005/8/layout/list1"/>
    <dgm:cxn modelId="{E85B97A3-925D-4DDC-8003-7BFFC7B361C3}" type="presParOf" srcId="{A17822A5-3A63-4CE5-AF51-A87268A82FCD}" destId="{1BE5DE15-079F-4840-9525-F470447D3B73}" srcOrd="16" destOrd="0" presId="urn:microsoft.com/office/officeart/2005/8/layout/list1"/>
    <dgm:cxn modelId="{31E112D7-746C-4B26-B310-D66B98100DB6}" type="presParOf" srcId="{1BE5DE15-079F-4840-9525-F470447D3B73}" destId="{FB320591-1F1A-42F6-AB18-12E4EE0C601B}" srcOrd="0" destOrd="0" presId="urn:microsoft.com/office/officeart/2005/8/layout/list1"/>
    <dgm:cxn modelId="{7E466A65-A78E-4F34-AEB6-94EABAAA39CA}" type="presParOf" srcId="{1BE5DE15-079F-4840-9525-F470447D3B73}" destId="{775FAE88-60E0-43FC-9719-5C61935A8BD8}" srcOrd="1" destOrd="0" presId="urn:microsoft.com/office/officeart/2005/8/layout/list1"/>
    <dgm:cxn modelId="{B5411F7E-39A1-4320-903E-EDC8A690C13B}" type="presParOf" srcId="{A17822A5-3A63-4CE5-AF51-A87268A82FCD}" destId="{1FBA40FD-2FBD-4EBF-A227-78CAC7084EAC}" srcOrd="17" destOrd="0" presId="urn:microsoft.com/office/officeart/2005/8/layout/list1"/>
    <dgm:cxn modelId="{205483EB-C432-4464-BC57-F2A68D991C3A}" type="presParOf" srcId="{A17822A5-3A63-4CE5-AF51-A87268A82FCD}" destId="{F88851E0-7954-4809-B5D4-FBDC0B19D373}" srcOrd="18" destOrd="0" presId="urn:microsoft.com/office/officeart/2005/8/layout/list1"/>
    <dgm:cxn modelId="{D461E8B3-EE67-4B4C-A60F-F8FA7A06EAE8}" type="presParOf" srcId="{A17822A5-3A63-4CE5-AF51-A87268A82FCD}" destId="{4C890702-7B30-4AB8-B67F-70D0485A9E4C}" srcOrd="19" destOrd="0" presId="urn:microsoft.com/office/officeart/2005/8/layout/list1"/>
    <dgm:cxn modelId="{72B6F6C6-D5E5-4185-9EED-0F87DC56D51B}" type="presParOf" srcId="{A17822A5-3A63-4CE5-AF51-A87268A82FCD}" destId="{94890837-85C9-4EEF-B3EF-31CFDF8BA3D6}" srcOrd="20" destOrd="0" presId="urn:microsoft.com/office/officeart/2005/8/layout/list1"/>
    <dgm:cxn modelId="{543B7DE9-5CF2-4BD7-B65F-4E126E201825}" type="presParOf" srcId="{94890837-85C9-4EEF-B3EF-31CFDF8BA3D6}" destId="{66E6EB28-4D82-402D-BC46-A06C054B7FA7}" srcOrd="0" destOrd="0" presId="urn:microsoft.com/office/officeart/2005/8/layout/list1"/>
    <dgm:cxn modelId="{A6562269-FCCE-4DE2-BB8E-AA4FCD9EF14F}" type="presParOf" srcId="{94890837-85C9-4EEF-B3EF-31CFDF8BA3D6}" destId="{D61B7997-8D13-439A-BCFD-BA934754A217}" srcOrd="1" destOrd="0" presId="urn:microsoft.com/office/officeart/2005/8/layout/list1"/>
    <dgm:cxn modelId="{304A96FA-BFDA-4668-8C87-032065C15B1A}" type="presParOf" srcId="{A17822A5-3A63-4CE5-AF51-A87268A82FCD}" destId="{36B0AB13-A7F8-4ACA-B0C6-50C624B705AB}" srcOrd="21" destOrd="0" presId="urn:microsoft.com/office/officeart/2005/8/layout/list1"/>
    <dgm:cxn modelId="{C8B6EBA5-DDB0-4B26-A88A-F78EFEE912BC}" type="presParOf" srcId="{A17822A5-3A63-4CE5-AF51-A87268A82FCD}" destId="{BADCE6A1-F4AF-410A-A85E-9BA594C2E30E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1AB896-43B4-4D0A-B970-2ABCBB437CBA}">
      <dsp:nvSpPr>
        <dsp:cNvPr id="0" name=""/>
        <dsp:cNvSpPr/>
      </dsp:nvSpPr>
      <dsp:spPr>
        <a:xfrm>
          <a:off x="0" y="232258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МАДОУ Центр развития ребенка – детский сад 152 «Аистенок»; МАДОУ Центр развития ребенка – детский сад № 199 «Созидание»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32258"/>
        <a:ext cx="8229600" cy="667800"/>
      </dsp:txXfrm>
    </dsp:sp>
    <dsp:sp modelId="{91D80790-FFCF-4835-A10C-C1EA5F4EB9DD}">
      <dsp:nvSpPr>
        <dsp:cNvPr id="0" name=""/>
        <dsp:cNvSpPr/>
      </dsp:nvSpPr>
      <dsp:spPr>
        <a:xfrm>
          <a:off x="411480" y="114178"/>
          <a:ext cx="6912864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МАДОУ Центр развития ребенка – детский сад - 2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125706"/>
        <a:ext cx="6889808" cy="213104"/>
      </dsp:txXfrm>
    </dsp:sp>
    <dsp:sp modelId="{11457E60-90FC-4B8A-AE9C-CA875DF9F840}">
      <dsp:nvSpPr>
        <dsp:cNvPr id="0" name=""/>
        <dsp:cNvSpPr/>
      </dsp:nvSpPr>
      <dsp:spPr>
        <a:xfrm>
          <a:off x="0" y="131490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познавательно-речевому развитию воспитанников № 28 «Теремок»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1314901"/>
        <a:ext cx="8229600" cy="667800"/>
      </dsp:txXfrm>
    </dsp:sp>
    <dsp:sp modelId="{75BC42DD-E88D-4899-8A87-0631C0007267}">
      <dsp:nvSpPr>
        <dsp:cNvPr id="0" name=""/>
        <dsp:cNvSpPr/>
      </dsp:nvSpPr>
      <dsp:spPr>
        <a:xfrm>
          <a:off x="411480" y="943258"/>
          <a:ext cx="6912864" cy="489722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детский сад общеразвивающего вида с приоритетным осуществлением деятельности по одному из направлений развития детей – 1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35386" y="967164"/>
        <a:ext cx="6865052" cy="441910"/>
      </dsp:txXfrm>
    </dsp:sp>
    <dsp:sp modelId="{3F04474D-CC9A-4202-A80F-32E5731A04A9}">
      <dsp:nvSpPr>
        <dsp:cNvPr id="0" name=""/>
        <dsp:cNvSpPr/>
      </dsp:nvSpPr>
      <dsp:spPr>
        <a:xfrm>
          <a:off x="0" y="2143981"/>
          <a:ext cx="8229600" cy="105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  302, 356, 444, 466:  для детей с тяжелыми нарушениями речи, слабослышащих и глухих детей; слабовидящих, с </a:t>
          </a:r>
          <a:r>
            <a:rPr lang="ru-RU" sz="1400" b="0" kern="1200" dirty="0" err="1" smtClean="0">
              <a:solidFill>
                <a:schemeClr val="tx1"/>
              </a:solidFill>
            </a:rPr>
            <a:t>амблиопией</a:t>
          </a:r>
          <a:r>
            <a:rPr lang="ru-RU" sz="1400" b="0" kern="1200" dirty="0" smtClean="0">
              <a:solidFill>
                <a:schemeClr val="tx1"/>
              </a:solidFill>
            </a:rPr>
            <a:t>, </a:t>
          </a:r>
          <a:r>
            <a:rPr lang="ru-RU" sz="1400" b="0" kern="1200" dirty="0" err="1" smtClean="0">
              <a:solidFill>
                <a:schemeClr val="tx1"/>
              </a:solidFill>
            </a:rPr>
            <a:t>косогазием</a:t>
          </a:r>
          <a:r>
            <a:rPr lang="ru-RU" sz="1400" b="0" kern="1200" dirty="0" smtClean="0">
              <a:solidFill>
                <a:schemeClr val="tx1"/>
              </a:solidFill>
            </a:rPr>
            <a:t>; для детей с нарушениями опорно-двигательного аппарата; с задержкой психического развития; умственной отсталостью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2143981"/>
        <a:ext cx="8229600" cy="1058400"/>
      </dsp:txXfrm>
    </dsp:sp>
    <dsp:sp modelId="{382ADB04-5A8C-4558-BE64-457400BA9F20}">
      <dsp:nvSpPr>
        <dsp:cNvPr id="0" name=""/>
        <dsp:cNvSpPr/>
      </dsp:nvSpPr>
      <dsp:spPr>
        <a:xfrm>
          <a:off x="411480" y="2025901"/>
          <a:ext cx="6912864" cy="2361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компенсирующего вида – 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2037429"/>
        <a:ext cx="6889808" cy="213104"/>
      </dsp:txXfrm>
    </dsp:sp>
    <dsp:sp modelId="{90A8537D-AD1B-4E2C-BDD6-4C2199CC94B3}">
      <dsp:nvSpPr>
        <dsp:cNvPr id="0" name=""/>
        <dsp:cNvSpPr/>
      </dsp:nvSpPr>
      <dsp:spPr>
        <a:xfrm>
          <a:off x="0" y="336366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13, 18, 27, </a:t>
          </a:r>
          <a:r>
            <a:rPr lang="en-US" sz="1400" b="0" kern="1200" dirty="0" smtClean="0">
              <a:solidFill>
                <a:schemeClr val="tx1"/>
              </a:solidFill>
            </a:rPr>
            <a:t>115</a:t>
          </a:r>
          <a:r>
            <a:rPr lang="ru-RU" sz="1400" b="0" kern="1200" dirty="0" smtClean="0">
              <a:solidFill>
                <a:schemeClr val="tx1"/>
              </a:solidFill>
            </a:rPr>
            <a:t>,</a:t>
          </a:r>
          <a:r>
            <a:rPr lang="en-US" sz="1400" b="0" kern="1200" dirty="0" smtClean="0">
              <a:solidFill>
                <a:schemeClr val="tx1"/>
              </a:solidFill>
            </a:rPr>
            <a:t> </a:t>
          </a:r>
          <a:r>
            <a:rPr lang="ru-RU" sz="1400" b="0" kern="1200" dirty="0" smtClean="0">
              <a:solidFill>
                <a:schemeClr val="tx1"/>
              </a:solidFill>
            </a:rPr>
            <a:t>25, 248, 414,  486, 510, 511, 559, 562, 582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363661"/>
        <a:ext cx="8229600" cy="466200"/>
      </dsp:txXfrm>
    </dsp:sp>
    <dsp:sp modelId="{F99C89BD-3985-4435-A273-120B642D34BD}">
      <dsp:nvSpPr>
        <dsp:cNvPr id="0" name=""/>
        <dsp:cNvSpPr/>
      </dsp:nvSpPr>
      <dsp:spPr>
        <a:xfrm>
          <a:off x="411480" y="3245581"/>
          <a:ext cx="6912864" cy="2361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комбинированного вида – 1</a:t>
          </a:r>
          <a:r>
            <a:rPr lang="en-US" sz="1400" b="1" kern="1200" dirty="0" smtClean="0">
              <a:solidFill>
                <a:schemeClr val="tx1"/>
              </a:solidFill>
            </a:rPr>
            <a:t>3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3257109"/>
        <a:ext cx="6889808" cy="213104"/>
      </dsp:txXfrm>
    </dsp:sp>
    <dsp:sp modelId="{F88851E0-7954-4809-B5D4-FBDC0B19D373}">
      <dsp:nvSpPr>
        <dsp:cNvPr id="0" name=""/>
        <dsp:cNvSpPr/>
      </dsp:nvSpPr>
      <dsp:spPr>
        <a:xfrm>
          <a:off x="0" y="3991141"/>
          <a:ext cx="8229600" cy="466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143; 333: для детей, часто болеющих и с туберкулезной интоксикацией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3991141"/>
        <a:ext cx="8229600" cy="466200"/>
      </dsp:txXfrm>
    </dsp:sp>
    <dsp:sp modelId="{775FAE88-60E0-43FC-9719-5C61935A8BD8}">
      <dsp:nvSpPr>
        <dsp:cNvPr id="0" name=""/>
        <dsp:cNvSpPr/>
      </dsp:nvSpPr>
      <dsp:spPr>
        <a:xfrm>
          <a:off x="411480" y="3873061"/>
          <a:ext cx="6912864" cy="23616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присмотра и оздоровления – 2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3884589"/>
        <a:ext cx="6889808" cy="213104"/>
      </dsp:txXfrm>
    </dsp:sp>
    <dsp:sp modelId="{BADCE6A1-F4AF-410A-A85E-9BA594C2E30E}">
      <dsp:nvSpPr>
        <dsp:cNvPr id="0" name=""/>
        <dsp:cNvSpPr/>
      </dsp:nvSpPr>
      <dsp:spPr>
        <a:xfrm>
          <a:off x="0" y="4618621"/>
          <a:ext cx="82296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8708" tIns="166624" rIns="638708" bIns="99568" numCol="1" spcCol="1270" anchor="t" anchorCtr="0">
          <a:noAutofit/>
        </a:bodyPr>
        <a:lstStyle/>
        <a:p>
          <a:pPr marL="114300" lvl="1" indent="-114300" algn="l" defTabSz="622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b="0" kern="1200" dirty="0" smtClean="0">
              <a:solidFill>
                <a:schemeClr val="tx1"/>
              </a:solidFill>
            </a:rPr>
            <a:t>№№ 1, 5, 7,  8, 9, 19, 24, 36, 43, 52, 67, 72, 128, 189, 206, 212, 249, 251, 283, 286, 338, 348, 368, 373, 413, 430, 462,  472, 485, 504, 516, 532, 539, 541</a:t>
          </a:r>
          <a:endParaRPr lang="ru-RU" sz="1400" b="0" kern="1200" dirty="0">
            <a:solidFill>
              <a:schemeClr val="tx1"/>
            </a:solidFill>
          </a:endParaRPr>
        </a:p>
      </dsp:txBody>
      <dsp:txXfrm>
        <a:off x="0" y="4618621"/>
        <a:ext cx="8229600" cy="667800"/>
      </dsp:txXfrm>
    </dsp:sp>
    <dsp:sp modelId="{D61B7997-8D13-439A-BCFD-BA934754A217}">
      <dsp:nvSpPr>
        <dsp:cNvPr id="0" name=""/>
        <dsp:cNvSpPr/>
      </dsp:nvSpPr>
      <dsp:spPr>
        <a:xfrm>
          <a:off x="411480" y="4500541"/>
          <a:ext cx="6830485" cy="236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</a:rPr>
            <a:t>МБДОУ - детский сад –34</a:t>
          </a:r>
          <a:endParaRPr lang="ru-RU" sz="1400" b="1" kern="1200" dirty="0">
            <a:solidFill>
              <a:schemeClr val="tx1"/>
            </a:solidFill>
          </a:endParaRPr>
        </a:p>
      </dsp:txBody>
      <dsp:txXfrm>
        <a:off x="423008" y="4512069"/>
        <a:ext cx="6807429" cy="21310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>
            <a:off x="796236" y="1844824"/>
            <a:ext cx="7467154" cy="252028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КОМПЛЕКТОВАНИЕ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муниципальных дошкольных образовательных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муниципального образования "город Екатеринбург"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844824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 Если не устраивает место в предложенном детском саду, 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  с заявлением «на смену» дошкольного учреждения.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Если не удалось зачислить ребенка в дошкольную организацию в установленные сроки и  предоставленное место автоматически аннулировалось, необходимо обратиться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 с заявлением «на восстановление».  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Для обеспечения детей дошкольного возраста, проживающих в 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Верх-Исетском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районе, гарантированным законом Российской Федерации  бесплатным  дошкольным образованием в районе функционируют группы кратковременного пребывания. По данному вопросу необходимо обратиться с заявлением в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района. </a:t>
            </a:r>
            <a:endParaRPr lang="ru-RU" sz="19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7920880" cy="5616624"/>
          </a:xfrm>
        </p:spPr>
        <p:txBody>
          <a:bodyPr>
            <a:no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Порядок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) с изменениями и дополнениями. </a:t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Согласно указанному выше порядку, родители (законные представители) обучающегося обращаются в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епартамент образования Администрации города Екатеринбурга через официальный портал Екатеринбурга -  </a:t>
            </a:r>
            <a:r>
              <a:rPr lang="ru-RU" sz="20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екатеринбург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ru-RU" sz="2000" i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рф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, вкладка «жителям», электронная приемная или в управление образования</a:t>
            </a:r>
            <a:r>
              <a:rPr lang="ru-RU" sz="19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Верх-</a:t>
            </a:r>
            <a:r>
              <a:rPr lang="ru-RU" sz="1900" i="1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900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района (ул. Хомякова, 5а, кабинет                  № 27, время приема: вторник, четверг с 9.00-13.00, среда с 14.00-18.00, телефон 304-12-63);</a:t>
            </a:r>
            <a:r>
              <a:rPr lang="ru-RU" sz="20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запросом о наличии свободных мест соответствующей возрастной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категории в интересующем их дошкольном учреждении. </a:t>
            </a:r>
            <a: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ru-RU" altLang="ru-RU" sz="2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619672" y="260648"/>
            <a:ext cx="6120680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Перевод обучающегося из одной организации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в другую 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683568" y="476673"/>
            <a:ext cx="7848872" cy="56023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Получив  положительный ответ о наличии свободного места в запрашиваемой дошкольной организации,  родители (законные представители) обращаются в детский сад, который ребенок посещает в настоящий момент с заявлением об отчислении в порядке перевода в принимающую организацию. В заявлении в обязательном порядке указывается Ф.И.О. обучающегося, дата рождения, направленность группы, адрес места жительства  ребенка, наименование принимающей организации, ее адрес.</a:t>
            </a: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 основании заявления родителей (законных представителей) исходная организация (детский сад, который ребенок посещает в данный момент) в 3-х </a:t>
            </a:r>
            <a:r>
              <a:rPr lang="ru-RU" sz="16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дневный</a:t>
            </a: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срок издает приказ об отчислении обучающегося в порядке перевода с указанием принимающей организации. Исходная организация выдает родителям (законным представителям) личное дело обучающегося, которое представляется в принимающую организацию вместе с заявлением о зачислении и предъявлением оригинала документа, удостоверяющего личность родителя (законного представителя).</a:t>
            </a:r>
          </a:p>
          <a:p>
            <a:pPr indent="449580" algn="just">
              <a:lnSpc>
                <a:spcPct val="115000"/>
              </a:lnSpc>
              <a:spcAft>
                <a:spcPts val="1000"/>
              </a:spcAft>
            </a:pPr>
            <a:r>
              <a:rPr lang="ru-RU" sz="16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После приема заявления и личного дела принимающая организация заключает с родителями (законными представителями) договор об образовании по образовательным программам дошкольного образования обучающегося и в течение 3-х рабочих дней после заключения договора издает приказ о зачислении обучающегося в порядке перевода.</a:t>
            </a:r>
          </a:p>
        </p:txBody>
      </p:sp>
    </p:spTree>
    <p:extLst>
      <p:ext uri="{BB962C8B-B14F-4D97-AF65-F5344CB8AC3E}">
        <p14:creationId xmlns:p14="http://schemas.microsoft.com/office/powerpoint/2010/main" val="38031940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311311"/>
              </p:ext>
            </p:extLst>
          </p:nvPr>
        </p:nvGraphicFramePr>
        <p:xfrm>
          <a:off x="457200" y="1196752"/>
          <a:ext cx="8229600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Функционирует 56 дошкольных образовательных организаций,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 2 дошкольных отделения (на 01.05.2021)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Содержимое 2"/>
          <p:cNvSpPr>
            <a:spLocks noGrp="1"/>
          </p:cNvSpPr>
          <p:nvPr>
            <p:ph idx="1"/>
          </p:nvPr>
        </p:nvSpPr>
        <p:spPr>
          <a:xfrm>
            <a:off x="345443" y="4725144"/>
            <a:ext cx="8352928" cy="1728192"/>
          </a:xfrm>
        </p:spPr>
        <p:txBody>
          <a:bodyPr>
            <a:normAutofit fontScale="55000" lnSpcReduction="20000"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ru-RU" altLang="ru-RU" sz="2000" dirty="0" smtClean="0"/>
              <a:t>	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Формирование открытой, саморазвивающейся, информационно-технологической образовательной системы, способной в полной мере удовлетворять образовательные запросы личности и социума, обеспечивать доступность качественного образования.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/>
          <a:srcRect l="12410"/>
          <a:stretch/>
        </p:blipFill>
        <p:spPr>
          <a:xfrm>
            <a:off x="4561656" y="1427163"/>
            <a:ext cx="3970784" cy="300948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1427164"/>
            <a:ext cx="3724275" cy="301980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chemeClr val="accent4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1087438" y="412750"/>
            <a:ext cx="6868938" cy="78400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Основная цель </a:t>
            </a:r>
            <a:r>
              <a:rPr lang="ru-RU" sz="36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работы  ДОО </a:t>
            </a:r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условиях ФГОС ДО   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547664" y="1988840"/>
          <a:ext cx="6096000" cy="3579279"/>
        </p:xfrm>
        <a:graphic>
          <a:graphicData uri="http://schemas.openxmlformats.org/drawingml/2006/table">
            <a:tbl>
              <a:tblPr/>
              <a:tblGrid>
                <a:gridCol w="106341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0325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7494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4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4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</a:t>
                      </a:r>
                      <a:r>
                        <a:rPr lang="ru-RU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формы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0-1 год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</a:t>
                      </a:r>
                      <a:r>
                        <a:rPr lang="en-US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для детей первого года жизни на территории МДОО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первого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Родительский игровой стенд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1-2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«Вместе с мамой»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Группа 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4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</a:t>
                      </a: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городская прогулка»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81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Педагогический патронаж для детей второго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15408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2-3 года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622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для детей третьего года жизни</a:t>
                      </a:r>
                    </a:p>
                  </a:txBody>
                  <a:tcPr marL="53996" marR="5399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475656" y="692696"/>
            <a:ext cx="64807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ВАРИАТИВНЫЕ ФОРМЫ ДОШКОЛЬНОГО ОБРАЗОВАНИЯ ДЛЯ ДЕТЕЙ ДО 3 ЛЕТ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519152"/>
      </p:ext>
    </p:extLst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659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1642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2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40768"/>
            <a:ext cx="8229600" cy="5184576"/>
          </a:xfrm>
        </p:spPr>
        <p:txBody>
          <a:bodyPr>
            <a:normAutofit fontScale="25000" lnSpcReduction="20000"/>
          </a:bodyPr>
          <a:lstStyle/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образовании в Российской Федерации» от 29.12.2012г. № 273-ФЗ;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Федеральный закон РФ «Об основных принципах организации местного самоуправления в Российской Федерации» от 06.10.2003 № 131-ФЗ;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приема на обучение по образовательным программам дошкольного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образования (утвержден приказом </a:t>
            </a:r>
            <a:r>
              <a:rPr lang="ru-RU" sz="5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РФ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08.04.2014 №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293); 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Министерства образования и науки Российской Федерации 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 утверждении Порядка и условий осуществления перевода обучающихся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направленности» от 28.12.2015 №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1527;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Административный регламент предоставления муниципальной услуги «Прием заявлений, постановка на учет и зачисление детей в образовательные учреждения, реализующие основную общеобразовательную программу дошкольного образования (детские сады)» от 23.09.2016г. № 1921;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учета детей, подлежащих обучению по образовательным программам дошкольного образования в муниципальном образовании «город Екатеринбург» от 22.11.2016г.                           № 2561/46/36 (с изменениями и дополнениями).;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689 (с изменениями и дополнениями);</a:t>
            </a:r>
          </a:p>
          <a:p>
            <a:pPr marL="0" indent="269875" algn="just">
              <a:lnSpc>
                <a:spcPct val="120000"/>
              </a:lnSpc>
            </a:pP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по организации учета детей, подлежащих обучению по образовательным программам дошкольного образования на территории муниципального образования «город Екатеринбург» и зачислению в муниципальные дошкольные образовательные учреждения от 27.02.2017г. № 956/46/36.</a:t>
            </a:r>
          </a:p>
          <a:p>
            <a:pPr algn="just"/>
            <a:endParaRPr lang="ru-RU" dirty="0"/>
          </a:p>
        </p:txBody>
      </p:sp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>
            <a:off x="971600" y="412750"/>
            <a:ext cx="7128792" cy="85601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Нормативно-правовое основание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1763688" y="1916832"/>
            <a:ext cx="540060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ОСНОВНОГО 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</a:t>
            </a:r>
            <a:r>
              <a:rPr lang="ru-RU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ОРГАНИЗАЦИЙ</a:t>
            </a:r>
            <a:endParaRPr lang="ru-RU" sz="3600" kern="10" spc="0" dirty="0" smtClean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(май-июнь текущего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14" name="Таблица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649348"/>
              </p:ext>
            </p:extLst>
          </p:nvPr>
        </p:nvGraphicFramePr>
        <p:xfrm>
          <a:off x="899592" y="3209512"/>
          <a:ext cx="7416824" cy="2523744"/>
        </p:xfrm>
        <a:graphic>
          <a:graphicData uri="http://schemas.openxmlformats.org/drawingml/2006/table">
            <a:tbl>
              <a:tblPr/>
              <a:tblGrid>
                <a:gridCol w="44775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392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6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детей на заседании городской комиссии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15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до 25 мая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учреждения   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dirty="0">
                          <a:latin typeface="Times New Roman"/>
                          <a:ea typeface="Calibri"/>
                          <a:cs typeface="Times New Roman"/>
                        </a:rPr>
                        <a:t> до 01 июля текущего года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04664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Периоды комплектования и зачисления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481" name="WordArt 1"/>
          <p:cNvSpPr>
            <a:spLocks noChangeArrowheads="1" noChangeShapeType="1" noTextEdit="1"/>
          </p:cNvSpPr>
          <p:nvPr/>
        </p:nvSpPr>
        <p:spPr bwMode="auto">
          <a:xfrm>
            <a:off x="2267744" y="1988840"/>
            <a:ext cx="4680520" cy="93610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ПЕРИОД ДОУКОМПЛЕКТОВАНИЯ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ДОШКОЛЬНЫХ ОРГАНИЗАЦИЙ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(в течение учебного года)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504283"/>
              </p:ext>
            </p:extLst>
          </p:nvPr>
        </p:nvGraphicFramePr>
        <p:xfrm>
          <a:off x="971600" y="3284984"/>
          <a:ext cx="7344816" cy="2208276"/>
        </p:xfrm>
        <a:graphic>
          <a:graphicData uri="http://schemas.openxmlformats.org/drawingml/2006/table">
            <a:tbl>
              <a:tblPr/>
              <a:tblGrid>
                <a:gridCol w="443405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1076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Мероприятие по комплектованию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  <a:cs typeface="Times New Roman"/>
                        </a:rPr>
                        <a:t>Сроки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Утверждение поименных списков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детей 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на заседании городской комиссии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до 05  числа каждого 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Направление утверждение поименных списков детей в муниципальные дошкольные образовательные</a:t>
                      </a:r>
                      <a:r>
                        <a:rPr lang="ru-RU" sz="1400" b="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организации</a:t>
                      </a:r>
                      <a:r>
                        <a:rPr lang="ru-RU" sz="1400" b="0" dirty="0" smtClean="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1400" b="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до 10 числа каждого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месяца текущего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года (кроме января)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Зачисление детей из утвержденного поименного списка детей в муниципальные дошкольные образовательные </a:t>
                      </a:r>
                      <a:r>
                        <a:rPr lang="ru-RU" sz="1400" dirty="0" smtClean="0">
                          <a:latin typeface="Times New Roman"/>
                          <a:ea typeface="Times New Roman"/>
                          <a:cs typeface="Times New Roman"/>
                        </a:rPr>
                        <a:t>организации  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в течение 2-х месяцев с даты получения поименного списка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611560" y="1761341"/>
            <a:ext cx="7775848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соответствии с Порядком  учета детей, подлежащих обучению по программам дошкольного образования, утвержденного Распоряжением Управления  образования Администрации города Екатеринбурга № 2561/46/36  от 22.11.2016  (с изменениями </a:t>
            </a:r>
            <a:r>
              <a:rPr lang="ru-RU" sz="2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дополнениями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поимённый список детей в группы полного дня формируется с учётом даты постановки детей на учёт и направленности группы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наличия в учётных записях детей отметок о внеочередном и первоочередном праве на устройство в дошкольную организацию.</a:t>
            </a:r>
            <a:endParaRPr kumimoji="0" lang="ru-RU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683568" y="412750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учреждения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683568" y="1728827"/>
            <a:ext cx="7992888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Формирование списка детей для зачисления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группы полного дня осуществляется отдельно по каждой возрастной группе в следующей последовательности: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внеочередное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прокуроров, сотрудников Следственного комитета РФ, судей, граждан, подвергшихся воздействию радиации;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дети, имеющие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первоочередное  право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устройство в дошкольное учреждение: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дети военнослужащих; сотрудников, имеющих специальные звания и проходящие службу в учреждениях и органах уголовно-исполнительной системы, федеральной противопожарной службе Государственной противопожарной службы, органах по контролю за оборотом наркотических средств;  сотрудников полиции;  дети из многодетных семей; дети-инвалиды, дети, один из родителей которых является инвалидом;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90488" algn="l"/>
                <a:tab pos="180975" algn="l"/>
                <a:tab pos="269875" algn="l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дети, зачисляемые в дошкольную организацию в соответствии с </a:t>
            </a:r>
            <a:r>
              <a:rPr kumimoji="0" lang="ru-RU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очередностью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определенной по дате постановки на учет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Формирование списка детей для зачисления в группы полного дня </a:t>
            </a:r>
          </a:p>
          <a:p>
            <a:pPr algn="ctr" rtl="0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в муниципальные дошкольные образовательные организации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899592" y="1660158"/>
            <a:ext cx="712879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Комплектование осуществляется электронной системой «Электронная очередь» на основании персональных данных ребенка, внесенных в учетную карточку.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861002"/>
              </p:ext>
            </p:extLst>
          </p:nvPr>
        </p:nvGraphicFramePr>
        <p:xfrm>
          <a:off x="827584" y="4221088"/>
          <a:ext cx="7272808" cy="1921764"/>
        </p:xfrm>
        <a:graphic>
          <a:graphicData uri="http://schemas.openxmlformats.org/drawingml/2006/table">
            <a:tbl>
              <a:tblPr/>
              <a:tblGrid>
                <a:gridCol w="172819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Персональные данные 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Пояснение (примечание)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038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1351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Возрастная группа ребенка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По заявлению родителей (законных представителей)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детей, родившихся с сентябре</a:t>
                      </a:r>
                      <a:r>
                        <a:rPr lang="ru-RU" sz="16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– ноябре, </a:t>
                      </a: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в </a:t>
                      </a: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персональную карточку ребенка вносится отметка о переводе ребенка в возрастную группу на один год старше.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832" marR="63832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WordArt 1"/>
          <p:cNvSpPr>
            <a:spLocks noChangeArrowheads="1" noChangeShapeType="1" noTextEdit="1"/>
          </p:cNvSpPr>
          <p:nvPr/>
        </p:nvSpPr>
        <p:spPr bwMode="auto">
          <a:xfrm>
            <a:off x="899592" y="3356992"/>
            <a:ext cx="7488832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"/>
          <p:cNvSpPr>
            <a:spLocks noChangeArrowheads="1" noChangeShapeType="1" noTextEdit="1"/>
          </p:cNvSpPr>
          <p:nvPr/>
        </p:nvSpPr>
        <p:spPr bwMode="auto">
          <a:xfrm>
            <a:off x="755576" y="260648"/>
            <a:ext cx="7704856" cy="57606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Дополнительные персональные данные, учитываемые при комплектовании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6826137"/>
              </p:ext>
            </p:extLst>
          </p:nvPr>
        </p:nvGraphicFramePr>
        <p:xfrm>
          <a:off x="827584" y="908720"/>
          <a:ext cx="7632847" cy="5511669"/>
        </p:xfrm>
        <a:graphic>
          <a:graphicData uri="http://schemas.openxmlformats.org/drawingml/2006/table">
            <a:tbl>
              <a:tblPr/>
              <a:tblGrid>
                <a:gridCol w="14535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17929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8803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 anchor="ctr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5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8012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Адрес проживания ребенка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За адресом проживания ребенка автоматически закрепляется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дошкольная   организация </a:t>
                      </a: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в соответствии с Постановлением Администрации города Екатеринбург «Перечень территорий муниципального образования «город Екатеринбург», закрепляемых за муниципальными дошкольными образовательными организациями» от 18.03.2015 № </a:t>
                      </a:r>
                      <a:r>
                        <a:rPr lang="ru-RU" sz="1500" dirty="0" smtClean="0">
                          <a:latin typeface="Times New Roman"/>
                          <a:ea typeface="Times New Roman"/>
                          <a:cs typeface="Times New Roman"/>
                        </a:rPr>
                        <a:t>689 ( с изменениями и дополнениями).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По заявлению родителей (законных представителей) районными операторами вносятся изменения  в адрес проживания ребенка.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6815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Times New Roman"/>
                          <a:cs typeface="Times New Roman"/>
                        </a:rPr>
                        <a:t>Желаемые дошкольные учреждения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Последовательность рассматриваемых вариантов дошкольных </a:t>
                      </a: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организаций: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Дошкольная  организация, закрепленная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за адресом проживания ребенка (при наличии мест);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500" dirty="0" smtClean="0">
                          <a:latin typeface="Times New Roman"/>
                          <a:ea typeface="Calibri"/>
                          <a:cs typeface="Times New Roman"/>
                        </a:rPr>
                        <a:t>желаемые дошкольные организации </a:t>
                      </a:r>
                      <a:r>
                        <a:rPr lang="ru-RU" sz="1500" dirty="0">
                          <a:latin typeface="Times New Roman"/>
                          <a:ea typeface="Calibri"/>
                          <a:cs typeface="Times New Roman"/>
                        </a:rPr>
                        <a:t>(варианты желаемых дошкольных учреждений вносятся в персональную карточку ребенка районными операторами) при наличии мест;</a:t>
                      </a:r>
                      <a:endParaRPr lang="ru-RU" sz="15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AutoNum type="arabicPeriod"/>
                        <a:tabLst/>
                        <a:defRPr/>
                      </a:pPr>
                      <a:r>
                        <a:rPr lang="ru-RU" sz="1500" dirty="0" smtClean="0"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5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При отсутствии мест для данного возраста учётная запись рассматривается по мере удаления от места жительства в детские сады по административному району, далее по городу (в случае указания в заявлении).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400" dirty="0"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2070" marR="42070" marT="0" marB="0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772816"/>
            <a:ext cx="8291264" cy="4781128"/>
          </a:xfrm>
        </p:spPr>
        <p:txBody>
          <a:bodyPr>
            <a:noAutofit/>
          </a:bodyPr>
          <a:lstStyle/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	Информацию об очередности ребенка,  предоставленном дошкольном учреждении Вы можете отслеживать: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портал Государственных услуг по идентификационному номеру ребенка;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управление образования Верх-</a:t>
            </a:r>
            <a:r>
              <a:rPr lang="ru-RU" sz="1900" dirty="0" err="1" smtClean="0">
                <a:latin typeface="Times New Roman" pitchFamily="18" charset="0"/>
                <a:cs typeface="Times New Roman" pitchFamily="18" charset="0"/>
              </a:rPr>
              <a:t>Исетского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 района (ул. Хомякова, 5а, кабинет                  № 27, время приема: вторник, четверг с 9.00-13.00, среда с 14.00-18.00, телефон 304-12-63);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уведомление дошкольной организации (формы информирования в соответствии с Правилами приема детей, утвержденными локальным актов дошкольной организации).</a:t>
            </a:r>
          </a:p>
          <a:p>
            <a:pPr algn="just"/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После получения информации о предоставленной дошкольной организации родителям (законным представителям) необходимо обратиться  к руководителю детского сада. При себе необходимо иметь: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паспорт родителя (законного представителя);</a:t>
            </a:r>
          </a:p>
          <a:p>
            <a:pPr marL="0" indent="0" algn="just">
              <a:buNone/>
            </a:pP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свидетельство о рождении.</a:t>
            </a:r>
          </a:p>
        </p:txBody>
      </p:sp>
      <p:sp>
        <p:nvSpPr>
          <p:cNvPr id="4" name="WordArt 2"/>
          <p:cNvSpPr>
            <a:spLocks noChangeArrowheads="1" noChangeShapeType="1" noTextEdit="1"/>
          </p:cNvSpPr>
          <p:nvPr/>
        </p:nvSpPr>
        <p:spPr bwMode="auto">
          <a:xfrm>
            <a:off x="755576" y="476672"/>
            <a:ext cx="7848872" cy="1216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Рекомендации для родителей </a:t>
            </a:r>
          </a:p>
          <a:p>
            <a:pPr algn="ctr"/>
            <a:r>
              <a:rPr lang="ru-RU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02032"/>
                </a:solidFill>
                <a:effectLst>
                  <a:outerShdw dist="45791" dir="2021404" algn="ctr" rotWithShape="0">
                    <a:srgbClr val="B2B2B2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(законных представителей)</a:t>
            </a:r>
            <a:endParaRPr lang="ru-RU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02032"/>
              </a:solidFill>
              <a:effectLst>
                <a:outerShdw dist="45791" dir="2021404" algn="ctr" rotWithShape="0">
                  <a:srgbClr val="B2B2B2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308</TotalTime>
  <Words>1547</Words>
  <Application>Microsoft Office PowerPoint</Application>
  <PresentationFormat>Экран (4:3)</PresentationFormat>
  <Paragraphs>143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Порядок и условия перевода обучающегося из одной организации, осуществляющей образовательную деятельность по образовательным программам дошкольного образования, в другие организации, осуществляющие образовательную деятельность по образовательным программам соответствующих уровня и направленности, регламентируется приказом Министерства образования и науки Российской Федерации от 28.12.2015 № 1527 (зарегистрирован в Минюсте РФ 02.02.2016 № 40944) с изменениями и дополнениями.  Согласно указанному выше порядку, родители (законные представители) обучающегося обращаются в Департамент образования Администрации города Екатеринбурга через официальный портал Екатеринбурга -  екатеринбург. рф, вкладка «жителям», электронная приемная или в управление образования Верх-Исетского района (ул. Хомякова, 5а, кабинет                  № 27, время приема: вторник, четверг с 9.00-13.00, среда с 14.00-18.00, телефон 304-12-63); с запросом о наличии свободных мест соответствующей возрастной категории в интересующем их дошкольном учреждении.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User</cp:lastModifiedBy>
  <cp:revision>38</cp:revision>
  <dcterms:created xsi:type="dcterms:W3CDTF">2016-04-04T07:48:39Z</dcterms:created>
  <dcterms:modified xsi:type="dcterms:W3CDTF">2021-04-09T05:12:54Z</dcterms:modified>
</cp:coreProperties>
</file>